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2" r:id="rId2"/>
  </p:sldMasterIdLst>
  <p:sldIdLst>
    <p:sldId id="285" r:id="rId3"/>
    <p:sldId id="286" r:id="rId4"/>
    <p:sldId id="287" r:id="rId5"/>
    <p:sldId id="288" r:id="rId6"/>
    <p:sldId id="289" r:id="rId7"/>
    <p:sldId id="290" r:id="rId8"/>
    <p:sldId id="325" r:id="rId9"/>
    <p:sldId id="291" r:id="rId10"/>
    <p:sldId id="292" r:id="rId11"/>
    <p:sldId id="327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6" d="100"/>
          <a:sy n="76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C5464-2E64-40E7-B4F3-C3EE5B943B8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BE85B-3911-431C-9864-84AABA96F3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第三講　白首共此心－開放</a:t>
            </a:r>
            <a:r>
              <a:rPr lang="zh-CN" altLang="en-US" sz="3200" dirty="0" smtClean="0"/>
              <a:t>                 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000936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zh-TW" altLang="en-US" dirty="0" smtClean="0"/>
              <a:t>驛外斷橋邊，寂寞開無主。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zh-TW" altLang="en-US" dirty="0" smtClean="0"/>
              <a:t>已是黃昏獨自愁，更著風和雨。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zh-TW" altLang="en-US" dirty="0" smtClean="0"/>
              <a:t>無意苦爭春，一任群芳妒。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zh-TW" altLang="en-US" dirty="0" smtClean="0"/>
              <a:t>零落成泥碾作塵，</a:t>
            </a:r>
            <a:r>
              <a:rPr lang="zh-CN" altLang="en-US" dirty="0" smtClean="0"/>
              <a:t>唯</a:t>
            </a:r>
            <a:r>
              <a:rPr lang="zh-TW" altLang="en-US" dirty="0" smtClean="0"/>
              <a:t>有香如故。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028" y="2133600"/>
            <a:ext cx="387636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zh-CN" altLang="en-US" dirty="0" smtClean="0"/>
              <a:t>          </a:t>
            </a:r>
            <a:r>
              <a:rPr lang="zh-CN" altLang="en-US" sz="3600" dirty="0" smtClean="0"/>
              <a:t>我的靈魂 渴慕上主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7848600" cy="44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6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r>
              <a:rPr lang="zh-TW" altLang="en-US" b="1" dirty="0" smtClean="0"/>
              <a:t>若</a:t>
            </a:r>
            <a:r>
              <a:rPr lang="en-US" b="1" dirty="0" smtClean="0"/>
              <a:t>21</a:t>
            </a:r>
            <a:r>
              <a:rPr lang="en-US" dirty="0" smtClean="0"/>
              <a:t>:</a:t>
            </a:r>
            <a:r>
              <a:rPr lang="en-US" b="1" dirty="0" smtClean="0"/>
              <a:t>17</a:t>
            </a:r>
            <a:r>
              <a:rPr lang="en-US" dirty="0" smtClean="0"/>
              <a:t> </a:t>
            </a:r>
            <a:r>
              <a:rPr lang="zh-TW" altLang="en-US" dirty="0" smtClean="0"/>
              <a:t>　若望的兒子西滿，你愛我嗎？</a:t>
            </a:r>
            <a:endParaRPr lang="en-US" dirty="0" smtClean="0"/>
          </a:p>
          <a:p>
            <a:r>
              <a:rPr lang="zh-TW" altLang="en-US" b="1" dirty="0" smtClean="0"/>
              <a:t>若</a:t>
            </a:r>
            <a:r>
              <a:rPr lang="en-US" b="1" dirty="0" smtClean="0"/>
              <a:t>19</a:t>
            </a:r>
            <a:r>
              <a:rPr lang="en-US" dirty="0" smtClean="0"/>
              <a:t>:</a:t>
            </a:r>
            <a:r>
              <a:rPr lang="en-US" b="1" dirty="0" smtClean="0"/>
              <a:t>28</a:t>
            </a:r>
            <a:r>
              <a:rPr lang="zh-TW" altLang="en-US" dirty="0" smtClean="0"/>
              <a:t>此後，耶穌因知道一切事都完成了，為應驗經上的話，遂說</a:t>
            </a:r>
            <a:r>
              <a:rPr lang="en-US" dirty="0" smtClean="0"/>
              <a:t>: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我渴。</a:t>
            </a:r>
            <a:r>
              <a:rPr lang="en-US" altLang="zh-TW" dirty="0" smtClean="0"/>
              <a:t>』</a:t>
            </a:r>
            <a:endParaRPr lang="en-US" dirty="0" smtClean="0"/>
          </a:p>
          <a:p>
            <a:r>
              <a:rPr lang="zh-TW" altLang="en-US" b="1" dirty="0" smtClean="0"/>
              <a:t>格前</a:t>
            </a:r>
            <a:r>
              <a:rPr lang="en-US" b="1" dirty="0" smtClean="0"/>
              <a:t>13</a:t>
            </a:r>
            <a:r>
              <a:rPr lang="en-US" dirty="0" smtClean="0"/>
              <a:t>: </a:t>
            </a:r>
            <a:r>
              <a:rPr lang="en-US" b="1" dirty="0" smtClean="0"/>
              <a:t>4-8</a:t>
            </a:r>
            <a:r>
              <a:rPr lang="zh-TW" altLang="en-US" b="1" dirty="0" smtClean="0"/>
              <a:t>　</a:t>
            </a:r>
            <a:r>
              <a:rPr lang="zh-TW" altLang="en-US" dirty="0" smtClean="0"/>
              <a:t>愛是含忍的，愛是慈祥的，愛不嫉妒，不誇張，不自大，不作無禮的事，不求己益，不動怒，不圖謀惡事，不以不義為樂，卻與真理同樂：凡事包容，凡事相信，凡事盼望，凡事忍耐。愛永存不朽，而先知之恩，終必消失；語言之恩，終必停止；知識之恩，終必消逝。</a:t>
            </a:r>
            <a:endParaRPr lang="en-US" dirty="0" smtClean="0"/>
          </a:p>
          <a:p>
            <a:r>
              <a:rPr lang="zh-TW" altLang="en-US" b="1" dirty="0" smtClean="0"/>
              <a:t>反思：主，我對您有足夠的信任嗎？（體會天父接納的心，你願意以愛還愛嗎？）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牽手、 信任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704664"/>
            <a:ext cx="7772400" cy="41533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105400" cy="39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信任，來自生活的啓迪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715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r>
              <a:rPr lang="zh-CN" altLang="en-US" sz="2800" dirty="0" smtClean="0"/>
              <a:t>主</a:t>
            </a:r>
            <a:endParaRPr lang="en-US" altLang="zh-CN" sz="2800" dirty="0" smtClean="0"/>
          </a:p>
          <a:p>
            <a:r>
              <a:rPr lang="zh-CN" altLang="en-US" sz="2800" dirty="0" smtClean="0"/>
              <a:t>請教導我</a:t>
            </a:r>
            <a:endParaRPr lang="en-US" altLang="zh-CN" sz="2800" dirty="0" smtClean="0"/>
          </a:p>
          <a:p>
            <a:r>
              <a:rPr lang="zh-CN" altLang="en-US" sz="2800" dirty="0" smtClean="0"/>
              <a:t>生命的語言</a:t>
            </a:r>
            <a:endParaRPr lang="en-US" altLang="zh-CN" sz="2800" dirty="0" smtClean="0"/>
          </a:p>
          <a:p>
            <a:r>
              <a:rPr lang="zh-CN" altLang="en-US" sz="2800" dirty="0" smtClean="0"/>
              <a:t>學習</a:t>
            </a:r>
            <a:endParaRPr lang="en-US" altLang="zh-CN" sz="2800" dirty="0" smtClean="0"/>
          </a:p>
          <a:p>
            <a:r>
              <a:rPr lang="zh-CN" altLang="en-US" sz="2800" dirty="0" smtClean="0"/>
              <a:t>在一切事上對您的信任</a:t>
            </a:r>
            <a:endParaRPr lang="en-US" altLang="zh-CN" sz="2800" dirty="0" smtClean="0"/>
          </a:p>
          <a:p>
            <a:r>
              <a:rPr lang="zh-CN" altLang="en-US" sz="2800" dirty="0" smtClean="0"/>
              <a:t>停留在愛中</a:t>
            </a:r>
            <a:endParaRPr lang="en-US" altLang="zh-CN" sz="2800" dirty="0" smtClean="0"/>
          </a:p>
          <a:p>
            <a:r>
              <a:rPr lang="zh-CN" altLang="en-US" sz="2800" dirty="0" smtClean="0"/>
              <a:t>渴慕永恒的天鄉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0670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1362456"/>
          </a:xfrm>
        </p:spPr>
        <p:txBody>
          <a:bodyPr/>
          <a:lstStyle/>
          <a:p>
            <a:r>
              <a:rPr lang="zh-CN" altLang="en-US" dirty="0" smtClean="0"/>
              <a:t>                 </a:t>
            </a:r>
            <a:r>
              <a:rPr lang="zh-CN" altLang="en-US" sz="3600" dirty="0" smtClean="0"/>
              <a:t>渴望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14600"/>
            <a:ext cx="7772400" cy="43434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白髮蒼蒼的母親</a:t>
            </a:r>
            <a:r>
              <a:rPr lang="zh-CN" altLang="en-US" sz="2800" dirty="0" smtClean="0"/>
              <a:t>                                 </a:t>
            </a:r>
            <a:endParaRPr lang="en-US" sz="2800" dirty="0" smtClean="0"/>
          </a:p>
          <a:p>
            <a:r>
              <a:rPr lang="zh-TW" altLang="en-US" sz="2800" dirty="0" smtClean="0"/>
              <a:t>等待遠航歸來的遊子</a:t>
            </a:r>
            <a:endParaRPr lang="en-US" sz="2800" dirty="0" smtClean="0"/>
          </a:p>
          <a:p>
            <a:r>
              <a:rPr lang="zh-TW" altLang="en-US" sz="2800" dirty="0" smtClean="0"/>
              <a:t>潮起潮落的日子</a:t>
            </a:r>
            <a:endParaRPr lang="en-US" sz="2800" dirty="0" smtClean="0"/>
          </a:p>
          <a:p>
            <a:r>
              <a:rPr lang="zh-TW" altLang="en-US" sz="2800" dirty="0" smtClean="0"/>
              <a:t>看無邊落葉</a:t>
            </a:r>
            <a:endParaRPr lang="en-US" sz="2800" dirty="0" smtClean="0"/>
          </a:p>
          <a:p>
            <a:r>
              <a:rPr lang="zh-TW" altLang="en-US" sz="2800" dirty="0" smtClean="0"/>
              <a:t>聼不盡濤聲</a:t>
            </a:r>
            <a:endParaRPr lang="en-US" sz="2800" dirty="0" smtClean="0"/>
          </a:p>
          <a:p>
            <a:r>
              <a:rPr lang="zh-TW" altLang="en-US" sz="2800" dirty="0" smtClean="0"/>
              <a:t>孤寂的沙灘上</a:t>
            </a:r>
            <a:endParaRPr lang="en-US" sz="2800" dirty="0" smtClean="0"/>
          </a:p>
          <a:p>
            <a:r>
              <a:rPr lang="zh-TW" altLang="en-US" sz="2800" dirty="0" smtClean="0"/>
              <a:t>主的足跡若隱若現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14600"/>
            <a:ext cx="4562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那流年的感傷與嘆息</a:t>
            </a:r>
            <a:r>
              <a:rPr lang="zh-CN" altLang="en-US" sz="2800" dirty="0" smtClean="0"/>
              <a:t>                     </a:t>
            </a:r>
            <a:endParaRPr lang="en-US" sz="2800" dirty="0" smtClean="0"/>
          </a:p>
          <a:p>
            <a:r>
              <a:rPr lang="zh-TW" altLang="en-US" sz="2800" dirty="0" smtClean="0"/>
              <a:t>那午夜夢回的苦澀</a:t>
            </a:r>
            <a:endParaRPr lang="en-US" sz="2800" dirty="0" smtClean="0"/>
          </a:p>
          <a:p>
            <a:r>
              <a:rPr lang="zh-TW" altLang="en-US" sz="2800" dirty="0" smtClean="0"/>
              <a:t>那生命旅程的重負</a:t>
            </a:r>
            <a:endParaRPr lang="en-US" sz="2800" dirty="0" smtClean="0"/>
          </a:p>
          <a:p>
            <a:r>
              <a:rPr lang="zh-TW" altLang="en-US" sz="2800" dirty="0" smtClean="0"/>
              <a:t>是否有我心靈的冀望</a:t>
            </a:r>
            <a:endParaRPr lang="en-US" sz="2800" dirty="0" smtClean="0"/>
          </a:p>
          <a:p>
            <a:r>
              <a:rPr lang="zh-TW" altLang="en-US" sz="2800" dirty="0" smtClean="0"/>
              <a:t>放手，再度起航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36012"/>
            <a:ext cx="4457700" cy="37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慈愛的主</a:t>
            </a:r>
            <a:endParaRPr lang="en-US" sz="2800" dirty="0" smtClean="0"/>
          </a:p>
          <a:p>
            <a:r>
              <a:rPr lang="zh-TW" altLang="en-US" sz="2800" dirty="0" smtClean="0"/>
              <a:t>在您滿溢恩寵的爵杯裏</a:t>
            </a:r>
            <a:r>
              <a:rPr lang="zh-CN" altLang="en-US" sz="2800" dirty="0" smtClean="0"/>
              <a:t>                  </a:t>
            </a:r>
            <a:endParaRPr lang="en-US" sz="2800" dirty="0" smtClean="0"/>
          </a:p>
          <a:p>
            <a:r>
              <a:rPr lang="zh-TW" altLang="en-US" sz="2800" dirty="0" smtClean="0"/>
              <a:t>我還能為您傾注什麽</a:t>
            </a:r>
            <a:endParaRPr lang="en-US" sz="2800" dirty="0" smtClean="0"/>
          </a:p>
          <a:p>
            <a:r>
              <a:rPr lang="zh-TW" altLang="en-US" sz="2800" dirty="0" smtClean="0"/>
              <a:t>我瞻望你恩慈的臉</a:t>
            </a:r>
            <a:endParaRPr lang="en-US" sz="2800" dirty="0" smtClean="0"/>
          </a:p>
          <a:p>
            <a:r>
              <a:rPr lang="zh-TW" altLang="en-US" sz="2800" dirty="0" smtClean="0"/>
              <a:t>感恩的淚 水</a:t>
            </a:r>
            <a:endParaRPr lang="en-US" altLang="zh-TW" sz="2800" dirty="0" smtClean="0"/>
          </a:p>
          <a:p>
            <a:r>
              <a:rPr lang="zh-TW" altLang="en-US" sz="2800" dirty="0" smtClean="0"/>
              <a:t>已充滿了我的眼眶</a:t>
            </a:r>
            <a:endParaRPr lang="en-US" sz="2800" dirty="0" smtClean="0"/>
          </a:p>
          <a:p>
            <a:r>
              <a:rPr lang="zh-TW" altLang="en-US" sz="2800" dirty="0" smtClean="0"/>
              <a:t>在漫漫長路的日子裏</a:t>
            </a:r>
            <a:endParaRPr lang="en-US" sz="2800" dirty="0" smtClean="0"/>
          </a:p>
          <a:p>
            <a:r>
              <a:rPr lang="zh-TW" altLang="en-US" sz="2800" dirty="0" smtClean="0"/>
              <a:t>您愛的黎明已經來到</a:t>
            </a:r>
            <a:endParaRPr lang="en-US" sz="2800" dirty="0" smtClean="0"/>
          </a:p>
          <a:p>
            <a:r>
              <a:rPr lang="zh-TW" altLang="en-US" sz="2800" dirty="0" smtClean="0"/>
              <a:t>我把自己的生命和一切</a:t>
            </a:r>
            <a:endParaRPr lang="en-US" sz="2800" dirty="0" smtClean="0"/>
          </a:p>
          <a:p>
            <a:r>
              <a:rPr lang="zh-TW" altLang="en-US" sz="2800" dirty="0" smtClean="0"/>
              <a:t>完全交付在您手中</a:t>
            </a:r>
            <a:endParaRPr lang="en-US" sz="2800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44921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438400"/>
            <a:ext cx="7772400" cy="4153336"/>
          </a:xfrm>
        </p:spPr>
        <p:txBody>
          <a:bodyPr>
            <a:noAutofit/>
          </a:bodyPr>
          <a:lstStyle/>
          <a:p>
            <a:r>
              <a:rPr lang="zh-TW" altLang="en-US" sz="2800" b="1" dirty="0" smtClean="0"/>
              <a:t>牽挂</a:t>
            </a:r>
            <a:r>
              <a:rPr lang="zh-TW" altLang="en-US" sz="2800" dirty="0" smtClean="0"/>
              <a:t>：是什麽事情讓我猶豫、彷徨、徘徊？</a:t>
            </a:r>
            <a:endParaRPr lang="en-US" sz="2800" dirty="0" smtClean="0"/>
          </a:p>
          <a:p>
            <a:r>
              <a:rPr lang="zh-TW" altLang="en-US" sz="2800" dirty="0" smtClean="0"/>
              <a:t>儘管在人生旅途中，生活、家庭、事業會讓我很累很累，我對上主是否有足夠的信任？我願意把自己交付在上主手中嗎？為什麽不？</a:t>
            </a:r>
            <a:endParaRPr lang="en-US" sz="2800" dirty="0" smtClean="0"/>
          </a:p>
          <a:p>
            <a:r>
              <a:rPr lang="zh-TW" altLang="en-US" sz="2800" b="1" dirty="0" smtClean="0"/>
              <a:t>抉擇</a:t>
            </a:r>
            <a:r>
              <a:rPr lang="zh-TW" altLang="en-US" sz="2800" dirty="0" smtClean="0"/>
              <a:t>：痛苦的抉擇－兩旗默想（基督與世俗）名利、地位、學位、金錢－謙遜、貧窮（並非絕對）、淡泊、良善</a:t>
            </a:r>
            <a:endParaRPr lang="en-US" sz="2800" dirty="0" smtClean="0"/>
          </a:p>
          <a:p>
            <a:r>
              <a:rPr lang="zh-TW" altLang="en-US" sz="2800" dirty="0" smtClean="0"/>
              <a:t>抉擇不需要完全放棄自我，而是擁有一顆自由的精神和心靈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愛情的召叫</a:t>
            </a:r>
            <a:r>
              <a:rPr lang="zh-TW" altLang="en-US" sz="2800" dirty="0" smtClean="0"/>
              <a:t>：親愛、恩愛、憐愛</a:t>
            </a:r>
            <a:endParaRPr lang="en-US" sz="2800" dirty="0" smtClean="0"/>
          </a:p>
          <a:p>
            <a:r>
              <a:rPr lang="zh-TW" altLang="en-US" sz="2800" dirty="0" smtClean="0"/>
              <a:t>像蠟燭一般，我們的心，就是燭光的心，不粗不細，不偏不倚，在基督内燃燒，散發出光輝與溫暖。</a:t>
            </a:r>
            <a:endParaRPr lang="en-US" sz="2800" dirty="0" smtClean="0"/>
          </a:p>
          <a:p>
            <a:r>
              <a:rPr lang="zh-TW" altLang="en-US" sz="2800" dirty="0" smtClean="0"/>
              <a:t>我們接受天主給予我們的召喚，就意味著我們走在開放的道路上。</a:t>
            </a:r>
            <a:endParaRPr lang="en-US" sz="2800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59280"/>
            <a:ext cx="77724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7772400" cy="35052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河邊的小徑                              </a:t>
            </a:r>
            <a:endParaRPr lang="en-US" altLang="zh-CN" sz="3200" dirty="0" smtClean="0"/>
          </a:p>
          <a:p>
            <a:r>
              <a:rPr lang="zh-CN" altLang="en-US" sz="3200" dirty="0" smtClean="0"/>
              <a:t>留下我</a:t>
            </a:r>
            <a:endParaRPr lang="en-US" altLang="zh-CN" sz="3200" dirty="0" smtClean="0"/>
          </a:p>
          <a:p>
            <a:r>
              <a:rPr lang="zh-CN" altLang="en-US" sz="3200" dirty="0" smtClean="0"/>
              <a:t>追尋天主的足跡</a:t>
            </a:r>
            <a:endParaRPr lang="en-US" altLang="zh-CN" sz="3200" dirty="0" smtClean="0"/>
          </a:p>
          <a:p>
            <a:r>
              <a:rPr lang="zh-CN" altLang="en-US" sz="3200" dirty="0" smtClean="0"/>
              <a:t>一直通向</a:t>
            </a:r>
            <a:endParaRPr lang="en-US" altLang="zh-CN" sz="3200" dirty="0" smtClean="0"/>
          </a:p>
          <a:p>
            <a:r>
              <a:rPr lang="zh-CN" altLang="en-US" sz="3200" dirty="0" smtClean="0"/>
              <a:t>遠方</a:t>
            </a:r>
            <a:endParaRPr lang="en-US" altLang="zh-CN" sz="3200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133600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/>
          <a:lstStyle/>
          <a:p>
            <a:r>
              <a:rPr lang="zh-TW" altLang="en-US" b="1" dirty="0" smtClean="0"/>
              <a:t>聖經反省</a:t>
            </a:r>
            <a:endParaRPr lang="en-US" dirty="0" smtClean="0"/>
          </a:p>
          <a:p>
            <a:r>
              <a:rPr lang="zh-TW" altLang="en-US" b="1" dirty="0" smtClean="0"/>
              <a:t>詠</a:t>
            </a:r>
            <a:r>
              <a:rPr lang="en-US" b="1" dirty="0" smtClean="0"/>
              <a:t>63</a:t>
            </a:r>
            <a:r>
              <a:rPr lang="zh-TW" altLang="en-US" b="1" dirty="0" smtClean="0"/>
              <a:t>：</a:t>
            </a:r>
            <a:r>
              <a:rPr lang="en-US" b="1" dirty="0" smtClean="0"/>
              <a:t>2-9  </a:t>
            </a:r>
            <a:r>
              <a:rPr lang="zh-TW" altLang="en-US" b="1" dirty="0" smtClean="0"/>
              <a:t>上主</a:t>
            </a:r>
            <a:r>
              <a:rPr lang="zh-TW" altLang="en-US" dirty="0" smtClean="0"/>
              <a:t>我的靈魂渴慕你。</a:t>
            </a:r>
            <a:endParaRPr lang="en-US" dirty="0" smtClean="0"/>
          </a:p>
          <a:p>
            <a:r>
              <a:rPr lang="zh-TW" altLang="en-US" b="1" dirty="0" smtClean="0"/>
              <a:t>依</a:t>
            </a:r>
            <a:r>
              <a:rPr lang="en-US" b="1" dirty="0" smtClean="0"/>
              <a:t>43</a:t>
            </a:r>
            <a:r>
              <a:rPr lang="en-US" dirty="0" smtClean="0"/>
              <a:t>:</a:t>
            </a:r>
            <a:r>
              <a:rPr lang="en-US" b="1" dirty="0" smtClean="0"/>
              <a:t>1-5</a:t>
            </a:r>
            <a:r>
              <a:rPr lang="en-US" dirty="0" smtClean="0"/>
              <a:t>   </a:t>
            </a:r>
            <a:r>
              <a:rPr lang="zh-TW" altLang="en-US" dirty="0" smtClean="0"/>
              <a:t>但是現今，雅各伯啊</a:t>
            </a:r>
            <a:r>
              <a:rPr lang="en-US" dirty="0" smtClean="0"/>
              <a:t>! </a:t>
            </a:r>
            <a:r>
              <a:rPr lang="zh-TW" altLang="en-US" dirty="0" smtClean="0"/>
              <a:t>那創造你的，以色列啊</a:t>
            </a:r>
            <a:r>
              <a:rPr lang="en-US" dirty="0" smtClean="0"/>
              <a:t>! </a:t>
            </a:r>
            <a:r>
              <a:rPr lang="zh-TW" altLang="en-US" dirty="0" smtClean="0"/>
              <a:t>那形成你的上主這樣說：「你不要害怕</a:t>
            </a:r>
            <a:r>
              <a:rPr lang="en-US" dirty="0" smtClean="0"/>
              <a:t>! </a:t>
            </a:r>
            <a:r>
              <a:rPr lang="zh-TW" altLang="en-US" dirty="0" smtClean="0"/>
              <a:t>因為我救贖了你，我以你的名子召叫了你，你是我的。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zh-TW" altLang="en-US" dirty="0" smtClean="0"/>
              <a:t>因為你在我眼中是寶貴的，是貴重的，我愛慕你； </a:t>
            </a:r>
            <a:endParaRPr lang="en-US" dirty="0" smtClean="0"/>
          </a:p>
          <a:p>
            <a:r>
              <a:rPr lang="zh-TW" altLang="en-US" b="1" dirty="0" smtClean="0"/>
              <a:t>瑪</a:t>
            </a:r>
            <a:r>
              <a:rPr lang="en-US" b="1" dirty="0" smtClean="0"/>
              <a:t>4</a:t>
            </a:r>
            <a:r>
              <a:rPr lang="en-US" dirty="0" smtClean="0"/>
              <a:t>:</a:t>
            </a:r>
            <a:r>
              <a:rPr lang="en-US" b="1" dirty="0" smtClean="0"/>
              <a:t>18-20</a:t>
            </a:r>
            <a:r>
              <a:rPr lang="en-US" dirty="0" smtClean="0"/>
              <a:t>   </a:t>
            </a:r>
            <a:r>
              <a:rPr lang="zh-TW" altLang="en-US" dirty="0" smtClean="0"/>
              <a:t>衪就對他們說：「來，跟隨我</a:t>
            </a:r>
            <a:r>
              <a:rPr lang="en-US" dirty="0" smtClean="0"/>
              <a:t>! </a:t>
            </a:r>
            <a:r>
              <a:rPr lang="zh-TW" altLang="en-US" dirty="0" smtClean="0"/>
              <a:t>我要使你們成為漁人的漁夫。」</a:t>
            </a:r>
            <a:endParaRPr lang="en-US" dirty="0" smtClean="0"/>
          </a:p>
          <a:p>
            <a:r>
              <a:rPr lang="zh-TW" altLang="en-US" b="1" dirty="0" smtClean="0"/>
              <a:t>路</a:t>
            </a:r>
            <a:r>
              <a:rPr lang="en-US" b="1" dirty="0" smtClean="0"/>
              <a:t>15</a:t>
            </a:r>
            <a:r>
              <a:rPr lang="zh-TW" altLang="en-US" b="1" dirty="0" smtClean="0"/>
              <a:t>：</a:t>
            </a:r>
            <a:r>
              <a:rPr lang="en-US" b="1" dirty="0" smtClean="0"/>
              <a:t>11-32</a:t>
            </a:r>
            <a:r>
              <a:rPr lang="en-US" dirty="0" smtClean="0"/>
              <a:t> </a:t>
            </a:r>
            <a:r>
              <a:rPr lang="zh-TW" altLang="en-US" dirty="0" smtClean="0"/>
              <a:t>浪子回頭。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1177</TotalTime>
  <Words>636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隶书</vt:lpstr>
      <vt:lpstr>微軟正黑體</vt:lpstr>
      <vt:lpstr>新細明體</vt:lpstr>
      <vt:lpstr>宋体</vt:lpstr>
      <vt:lpstr>Calibri</vt:lpstr>
      <vt:lpstr>Constantia</vt:lpstr>
      <vt:lpstr>Wingdings 2</vt:lpstr>
      <vt:lpstr>Flow</vt:lpstr>
      <vt:lpstr>1_Flow</vt:lpstr>
      <vt:lpstr>第三講　白首共此心－開放                      </vt:lpstr>
      <vt:lpstr>                 渴望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我的靈魂 渴慕上主 </vt:lpstr>
      <vt:lpstr>PowerPoint Presentation</vt:lpstr>
      <vt:lpstr>          牽手、 信任</vt:lpstr>
      <vt:lpstr>信任，來自生活的啓迪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前不見古人，後不見来者，念天地之悠悠，獨愴然而涕下</dc:title>
  <dc:creator>Boston College</dc:creator>
  <cp:lastModifiedBy>Joy</cp:lastModifiedBy>
  <cp:revision>83</cp:revision>
  <dcterms:created xsi:type="dcterms:W3CDTF">2010-11-16T02:08:37Z</dcterms:created>
  <dcterms:modified xsi:type="dcterms:W3CDTF">2016-03-18T03:00:13Z</dcterms:modified>
</cp:coreProperties>
</file>